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421" y="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82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74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3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33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02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73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61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86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02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92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17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6D6DB-2BD7-404E-932A-39F2831B3A5C}" type="datetimeFigureOut">
              <a:rPr lang="fr-FR" smtClean="0"/>
              <a:t>01/03/2021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12FC2-A3AD-4D73-8655-7EAECEFD7B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9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Test </a:t>
            </a:r>
            <a:r>
              <a:rPr lang="fr-FR" dirty="0" err="1" smtClean="0"/>
              <a:t>Test</a:t>
            </a:r>
            <a:r>
              <a:rPr lang="fr-FR" dirty="0" smtClean="0"/>
              <a:t> </a:t>
            </a:r>
          </a:p>
          <a:p>
            <a:r>
              <a:rPr lang="fr-FR" dirty="0" smtClean="0"/>
              <a:t>Test </a:t>
            </a:r>
          </a:p>
          <a:p>
            <a:r>
              <a:rPr lang="fr-FR" dirty="0" smtClean="0"/>
              <a:t>Test </a:t>
            </a:r>
            <a:r>
              <a:rPr lang="fr-FR" dirty="0" err="1" smtClean="0"/>
              <a:t>Test</a:t>
            </a:r>
            <a:r>
              <a:rPr lang="fr-FR" dirty="0" smtClean="0"/>
              <a:t> </a:t>
            </a:r>
            <a:r>
              <a:rPr lang="fr-FR" dirty="0" err="1" smtClean="0"/>
              <a:t>Test</a:t>
            </a:r>
            <a:r>
              <a:rPr lang="fr-FR" dirty="0" smtClean="0"/>
              <a:t> </a:t>
            </a:r>
            <a:r>
              <a:rPr lang="fr-FR" dirty="0" err="1" smtClean="0"/>
              <a:t>Test</a:t>
            </a:r>
            <a:r>
              <a:rPr lang="fr-FR" dirty="0" smtClean="0"/>
              <a:t> </a:t>
            </a:r>
            <a:r>
              <a:rPr lang="fr-FR" dirty="0" err="1" smtClean="0"/>
              <a:t>Test</a:t>
            </a:r>
            <a:r>
              <a:rPr lang="fr-F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70766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Ghazi Boubaker</dc:creator>
  <cp:lastModifiedBy>Ghazi Boubaker</cp:lastModifiedBy>
  <cp:revision>1</cp:revision>
  <dcterms:created xsi:type="dcterms:W3CDTF">2021-03-01T20:06:31Z</dcterms:created>
  <dcterms:modified xsi:type="dcterms:W3CDTF">2021-03-01T20:06:42Z</dcterms:modified>
</cp:coreProperties>
</file>